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>
      <p:cViewPr varScale="1">
        <p:scale>
          <a:sx n="107" d="100"/>
          <a:sy n="107" d="100"/>
        </p:scale>
        <p:origin x="176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9144000" cy="29108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壯膽壯膽為耶穌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Stand Up, Stand Up for Jesus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壯膽壯膽為耶穌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Chong-  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一心靠主能力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It-  sim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Stand up, stand up for Jesus,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Stand in his strength alone;</a:t>
            </a:r>
          </a:p>
        </p:txBody>
      </p:sp>
    </p:spTree>
    <p:extLst>
      <p:ext uri="{BB962C8B-B14F-4D97-AF65-F5344CB8AC3E}">
        <p14:creationId xmlns:p14="http://schemas.microsoft.com/office/powerpoint/2010/main" val="2630781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血氣的力不足額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Hiat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kau-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靠己都無利益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long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li-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arm of flesh will fail you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 dare not trust your own.</a:t>
            </a:r>
          </a:p>
        </p:txBody>
      </p:sp>
    </p:spTree>
    <p:extLst>
      <p:ext uri="{BB962C8B-B14F-4D97-AF65-F5344CB8AC3E}">
        <p14:creationId xmlns:p14="http://schemas.microsoft.com/office/powerpoint/2010/main" val="3236265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當穿福音的盔甲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儆醒祈禱不息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to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Put on the gospel armor.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Each piece put on with prayer;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0823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遇着危險勿推辭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the-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不嫌艱苦勞碌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boa.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Where duty calls or danger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never wanting there.</a:t>
            </a:r>
          </a:p>
        </p:txBody>
      </p:sp>
    </p:spTree>
    <p:extLst>
      <p:ext uri="{BB962C8B-B14F-4D97-AF65-F5344CB8AC3E}">
        <p14:creationId xmlns:p14="http://schemas.microsoft.com/office/powerpoint/2010/main" val="75030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壯膽壯膽為耶穌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  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交戰不久會息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Kau-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4. Stand up! stand up for Jesus!</a:t>
            </a:r>
            <a:b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  The strife will not be long:</a:t>
            </a:r>
            <a:endParaRPr lang="en-US" sz="3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4694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今日交戰嘩嘩嚷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kau-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明日得勝唱歌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Beng-jit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This day the noise of battle,</a:t>
            </a:r>
            <a:b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  The next the victor’s song;</a:t>
            </a:r>
            <a:endParaRPr lang="en-US" sz="3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7669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至終凡若有得勝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  be   ki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u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可得永活冕旒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  tit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To him that </a:t>
            </a:r>
            <a:r>
              <a:rPr lang="en-US" sz="30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overcometh</a:t>
            </a:r>
            <a:b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en-US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  A crown of life shall be;</a:t>
            </a:r>
            <a:endParaRPr lang="en-US" sz="3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8168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也與榮光的君王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Ong,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權柄永遠享受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892430-7836-4D07-97B5-27442FA0CC4C}"/>
              </a:ext>
            </a:extLst>
          </p:cNvPr>
          <p:cNvSpPr/>
          <p:nvPr/>
        </p:nvSpPr>
        <p:spPr>
          <a:xfrm>
            <a:off x="2362200" y="4724400"/>
            <a:ext cx="533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latin typeface="Candara" panose="020E0502030303020204" pitchFamily="34" charset="0"/>
              </a:rPr>
              <a:t>He, with the King of glory,</a:t>
            </a:r>
            <a:br>
              <a:rPr lang="en-US" sz="3000" b="1" dirty="0">
                <a:latin typeface="Candara" panose="020E0502030303020204" pitchFamily="34" charset="0"/>
              </a:rPr>
            </a:br>
            <a:r>
              <a:rPr lang="en-US" sz="3000" b="1" dirty="0">
                <a:latin typeface="Candara" panose="020E0502030303020204" pitchFamily="34" charset="0"/>
              </a:rPr>
              <a:t>  Shall reign eternally.</a:t>
            </a:r>
          </a:p>
        </p:txBody>
      </p:sp>
    </p:spTree>
    <p:extLst>
      <p:ext uri="{BB962C8B-B14F-4D97-AF65-F5344CB8AC3E}">
        <p14:creationId xmlns:p14="http://schemas.microsoft.com/office/powerpoint/2010/main" val="1746223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壯膽壯膽為耶穌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咱由耶穌受贖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Stand up, stand up for Jesus,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 soldiers of the cross!</a:t>
            </a: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咱王戰旗當擧高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Ong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chian-ki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kiah-koai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不准祂名受辱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Lift high His royal banner 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must not suffer loss.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主領軍兵打對敵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kun-peng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tui-tek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直到伊都降服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hang-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vic-t’ry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unto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vic-t’ry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army He shall lead,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一定連連會得勝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萬國都歸基督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ev-ry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foe is vanquished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Christ is Lord indeed.</a:t>
            </a: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壯膽壯膽為耶穌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號筒的聲在迫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Stand up, stand up for Jesus,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trumpet call obey;</a:t>
            </a:r>
          </a:p>
        </p:txBody>
      </p:sp>
    </p:spTree>
    <p:extLst>
      <p:ext uri="{BB962C8B-B14F-4D97-AF65-F5344CB8AC3E}">
        <p14:creationId xmlns:p14="http://schemas.microsoft.com/office/powerpoint/2010/main" val="3350235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今日是主榮光日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今日要破對敵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Kit-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phoa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Forth to the Mighty conflict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this His glorious day.</a:t>
            </a:r>
          </a:p>
        </p:txBody>
      </p:sp>
    </p:spTree>
    <p:extLst>
      <p:ext uri="{BB962C8B-B14F-4D97-AF65-F5344CB8AC3E}">
        <p14:creationId xmlns:p14="http://schemas.microsoft.com/office/powerpoint/2010/main" val="3201101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仇讎甚多甚兇惡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chin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ok,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基督的兵免驚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Ki-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 that are men now serve Him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Against unnumbered foes;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3113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戰場愈險膽愈壯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tiu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心志益發勇健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  chi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Your courage rise with danger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strength to strength oppose.</a:t>
            </a:r>
          </a:p>
        </p:txBody>
      </p:sp>
    </p:spTree>
    <p:extLst>
      <p:ext uri="{BB962C8B-B14F-4D97-AF65-F5344CB8AC3E}">
        <p14:creationId xmlns:p14="http://schemas.microsoft.com/office/powerpoint/2010/main" val="391478407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596</TotalTime>
  <Words>642</Words>
  <Application>Microsoft Macintosh PowerPoint</Application>
  <PresentationFormat>On-screen Show (4:3)</PresentationFormat>
  <Paragraphs>109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Microsoft Office User</cp:lastModifiedBy>
  <cp:revision>71</cp:revision>
  <dcterms:created xsi:type="dcterms:W3CDTF">2018-01-05T06:11:53Z</dcterms:created>
  <dcterms:modified xsi:type="dcterms:W3CDTF">2018-11-23T08:13:04Z</dcterms:modified>
</cp:coreProperties>
</file>